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28" r:id="rId2"/>
    <p:sldId id="313" r:id="rId3"/>
    <p:sldId id="335" r:id="rId4"/>
    <p:sldId id="336" r:id="rId5"/>
    <p:sldId id="337" r:id="rId6"/>
    <p:sldId id="275" r:id="rId7"/>
    <p:sldId id="288" r:id="rId8"/>
    <p:sldId id="312" r:id="rId9"/>
    <p:sldId id="290" r:id="rId10"/>
    <p:sldId id="297" r:id="rId11"/>
    <p:sldId id="291" r:id="rId12"/>
    <p:sldId id="332" r:id="rId13"/>
    <p:sldId id="300" r:id="rId14"/>
    <p:sldId id="293" r:id="rId15"/>
    <p:sldId id="333" r:id="rId16"/>
    <p:sldId id="306" r:id="rId17"/>
    <p:sldId id="334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VNI-Avo"/>
      <p:regular r:id="rId24"/>
      <p:bold r:id="rId25"/>
      <p:italic r:id="rId26"/>
      <p:boldItalic r:id="rId27"/>
    </p:embeddedFont>
    <p:embeddedFont>
      <p:font typeface="UTM Avo" pitchFamily="18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71946-7CE6-462E-B1C7-B97BF0413B32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DFFE-AF74-409F-A1DA-AE05EC657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41BC1F8-BF24-43A3-ABCA-F29F7D8872D9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7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6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A096F76-BFC4-4F1E-A73E-CAFF3202E4E0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8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C8F121FA-F619-4DEF-8A8A-49D4D03D8CF9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517DE6D-85B7-4B3F-92CC-1C287B43788E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586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4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B8517BC-5133-4B21-9D5C-5966E9BBCD34}"/>
              </a:ext>
            </a:extLst>
          </p:cNvPr>
          <p:cNvSpPr/>
          <p:nvPr userDrawn="1"/>
        </p:nvSpPr>
        <p:spPr>
          <a:xfrm>
            <a:off x="10823067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2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956A90D-9EF3-4835-8F57-FA4D9D8D7348}"/>
              </a:ext>
            </a:extLst>
          </p:cNvPr>
          <p:cNvSpPr/>
          <p:nvPr userDrawn="1"/>
        </p:nvSpPr>
        <p:spPr>
          <a:xfrm>
            <a:off x="11202484" y="136525"/>
            <a:ext cx="1191492" cy="132202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0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49" r:id="rId15"/>
    <p:sldLayoutId id="2147483650" r:id="rId16"/>
    <p:sldLayoutId id="2147483685" r:id="rId17"/>
    <p:sldLayoutId id="2147483655" r:id="rId18"/>
    <p:sldLayoutId id="214748370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5.gi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04163" y="1658131"/>
            <a:ext cx="521328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67: on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1999D35-D107-4454-9D7B-8DA333096B24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60FBE9-16DF-4405-A696-38899684C24A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3685298" y="2125264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18" y="0"/>
            <a:ext cx="4526166" cy="163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9887" y="320040"/>
            <a:ext cx="281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So sánh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51084" y="2967335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002060"/>
                </a:solidFill>
              </a:rPr>
              <a:t>on</a:t>
            </a:r>
          </a:p>
        </p:txBody>
      </p:sp>
      <p:pic>
        <p:nvPicPr>
          <p:cNvPr id="1026" name="Picture 2" descr="https://i.pinimg.com/564x/89/25/f7/8925f7f7f7dcf5f7f1149d70272b6c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" y="3021602"/>
            <a:ext cx="3383959" cy="33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31/c2/d2/31c2d2b5c96930c369995d3bdd41fa2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276841" y="2165527"/>
            <a:ext cx="2230120" cy="3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7138435" y="2165527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077272" y="3021602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002060"/>
                </a:solidFill>
              </a:rPr>
              <a:t>ot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53146" y="2967335"/>
            <a:ext cx="638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7272" y="3021602"/>
            <a:ext cx="638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24450" y="3021602"/>
            <a:ext cx="41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02117" y="2967335"/>
            <a:ext cx="606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chemeClr val="accent5"/>
                </a:solidFill>
              </a:rPr>
              <a:t>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6" grpId="0"/>
      <p:bldP spid="2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33" y="48377"/>
            <a:ext cx="8243167" cy="1427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2278" y="346670"/>
            <a:ext cx="710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Tìm từ ngữ ứng với hình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48" y="762169"/>
            <a:ext cx="2334960" cy="2448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500" y="1378738"/>
            <a:ext cx="3001178" cy="1831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630" y="1475961"/>
            <a:ext cx="2079392" cy="20300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072" y="4596848"/>
            <a:ext cx="2632097" cy="2005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9442" y="4540700"/>
            <a:ext cx="3352592" cy="195152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4386" y="3489076"/>
            <a:ext cx="2460136" cy="109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937" y="3489076"/>
            <a:ext cx="2126410" cy="10273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744" y="3414673"/>
            <a:ext cx="1970852" cy="10968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1372" y="3439513"/>
            <a:ext cx="2030615" cy="110118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7865" y="3449452"/>
            <a:ext cx="2488717" cy="1062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23369" y="3723885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sọt cá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9830" y="3659645"/>
            <a:ext cx="234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quả nhót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5749" y="3646723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rót trà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50219" y="3723885"/>
            <a:ext cx="174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nón lá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153984" y="3759024"/>
            <a:ext cx="209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ném còn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3310" y="3102237"/>
            <a:ext cx="2852530" cy="4721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323252" y="2852768"/>
            <a:ext cx="2535724" cy="7858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601948" y="3037997"/>
            <a:ext cx="643010" cy="600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727719" y="4459915"/>
            <a:ext cx="2011511" cy="10043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010181" y="4459915"/>
            <a:ext cx="516909" cy="797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705" y="316011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3780" y="958335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Thư giãn</a:t>
            </a: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i.pinimg.com/564x/01/ac/1d/01ac1d89199470124b69b78ab92f80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7688"/>
          <a:stretch/>
        </p:blipFill>
        <p:spPr bwMode="auto">
          <a:xfrm>
            <a:off x="1528706" y="690481"/>
            <a:ext cx="9134587" cy="53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5529" y="273124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Tập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đọc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" y="5050070"/>
            <a:ext cx="1478056" cy="1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9" y="594927"/>
            <a:ext cx="8965095" cy="61178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20478" y="939248"/>
            <a:ext cx="1371600" cy="49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03005" y="2145079"/>
            <a:ext cx="1060173" cy="6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34500" y="2533504"/>
            <a:ext cx="1474304" cy="3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7b/f4/67/7bf467d34468d9e5b57beffcf3c08e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" y="5050070"/>
            <a:ext cx="1478056" cy="13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69" y="594927"/>
            <a:ext cx="8965095" cy="595647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137782" y="105111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37782" y="14148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137782" y="1810952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2137783" y="220709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316956" y="1952704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4730588" y="249588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2137783" y="290689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2137784" y="32900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37785" y="369919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7077"/>
            <a:ext cx="2693251" cy="18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400" y="1844040"/>
            <a:ext cx="366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Tập viết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251" y="757498"/>
            <a:ext cx="8387280" cy="49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9715" y="2305705"/>
            <a:ext cx="324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Tập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viết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9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8" y="-1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5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564x/fa/05/d9/fa05d954ba4c369d8a95100e0653d8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0" b="8523"/>
          <a:stretch/>
        </p:blipFill>
        <p:spPr bwMode="auto">
          <a:xfrm>
            <a:off x="1529822" y="1687687"/>
            <a:ext cx="6612230" cy="45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57902" cy="2581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5962" y="654886"/>
            <a:ext cx="319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Khởi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động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293" y="1248216"/>
            <a:ext cx="542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</a:rPr>
              <a:t>Trò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chơi</a:t>
            </a:r>
            <a:r>
              <a:rPr lang="en-US" sz="4800" b="1" dirty="0">
                <a:ln/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Câu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cá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745"/>
            <a:ext cx="12192000" cy="64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28" y="3174122"/>
            <a:ext cx="267058" cy="2504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04" y="3088405"/>
            <a:ext cx="276225" cy="259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82" y="4056405"/>
            <a:ext cx="175050" cy="1641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49" y="1902020"/>
            <a:ext cx="781778" cy="542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4465" y="3183655"/>
            <a:ext cx="336551" cy="568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52" y="2801009"/>
            <a:ext cx="345053" cy="58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5" y="2921662"/>
            <a:ext cx="2482924" cy="1862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42" y="1654388"/>
            <a:ext cx="1454707" cy="21945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8098" y="4880753"/>
            <a:ext cx="1172808" cy="7315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3104724"/>
            <a:ext cx="1172808" cy="7315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3327" y="3671334"/>
            <a:ext cx="1172808" cy="7315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4907555"/>
            <a:ext cx="1172808" cy="731521"/>
          </a:xfrm>
          <a:prstGeom prst="rect">
            <a:avLst/>
          </a:prstGeom>
        </p:spPr>
      </p:pic>
      <p:sp>
        <p:nvSpPr>
          <p:cNvPr id="28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4456542" y="3671334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Bắt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9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87940" y="-531965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1029 4.44444E-6 L 0.01029 0.33032 L -2.70833E-6 0.33032 L -2.70833E-6 4.44444E-6 Z " pathEditMode="relative" rAng="0" ptsTypes="AAAAA">
                                      <p:cBhvr>
                                        <p:cTn id="14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53919 -4.07407E-6 L 0.53919 0.01783 L 1.25E-6 0.01783 L 1.25E-6 -4.07407E-6 Z " pathEditMode="relative" rAng="0" ptsTypes="AAAAA">
                                      <p:cBhvr>
                                        <p:cTn id="16" dur="2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1029 -4.44444E-6 L 0.01029 0.33033 L 4.16667E-7 0.33033 L 4.16667E-7 -4.44444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" y="451732"/>
            <a:ext cx="12192000" cy="64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1" y="3312664"/>
            <a:ext cx="267058" cy="250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7" y="3226947"/>
            <a:ext cx="2762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4194947"/>
            <a:ext cx="175050" cy="164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2" y="2040562"/>
            <a:ext cx="781778" cy="54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08" y="3322197"/>
            <a:ext cx="336551" cy="56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5" y="2939551"/>
            <a:ext cx="345053" cy="58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306020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85" y="1792930"/>
            <a:ext cx="1454707" cy="21945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535715" y="4541397"/>
            <a:ext cx="2133600" cy="1133219"/>
            <a:chOff x="-2312095" y="2265304"/>
            <a:chExt cx="2133600" cy="1133219"/>
          </a:xfrm>
        </p:grpSpPr>
        <p:sp>
          <p:nvSpPr>
            <p:cNvPr id="14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yên ngựa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6" y="1585472"/>
            <a:ext cx="2691443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6975050" y="451732"/>
            <a:ext cx="1784707" cy="1313126"/>
            <a:chOff x="-1884447" y="1728467"/>
            <a:chExt cx="1784707" cy="1313126"/>
          </a:xfrm>
        </p:grpSpPr>
        <p:sp>
          <p:nvSpPr>
            <p:cNvPr id="18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884447" y="1728467"/>
              <a:ext cx="1784707" cy="827861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yên ngựa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535715" y="2841568"/>
            <a:ext cx="2133600" cy="1133219"/>
            <a:chOff x="-2312095" y="2265304"/>
            <a:chExt cx="2133600" cy="1133219"/>
          </a:xfrm>
        </p:grpSpPr>
        <p:sp>
          <p:nvSpPr>
            <p:cNvPr id="21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cô tiên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752771" y="3408178"/>
            <a:ext cx="2133600" cy="1133219"/>
            <a:chOff x="-2312095" y="2265304"/>
            <a:chExt cx="2133600" cy="1133219"/>
          </a:xfrm>
        </p:grpSpPr>
        <p:sp>
          <p:nvSpPr>
            <p:cNvPr id="24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chín 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752771" y="4551178"/>
            <a:ext cx="2133600" cy="1133219"/>
            <a:chOff x="-2312095" y="2265304"/>
            <a:chExt cx="2133600" cy="1133219"/>
          </a:xfrm>
        </p:grpSpPr>
        <p:sp>
          <p:nvSpPr>
            <p:cNvPr id="27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chiên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3" y="439550"/>
            <a:ext cx="6619875" cy="137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5998" y="669858"/>
            <a:ext cx="646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 tiếng có chứa vần </a:t>
            </a:r>
            <a:r>
              <a:rPr lang="en-US" sz="3600" b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yên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028 4.07407E-6 L 0.01028 0.33032 L 2.5E-6 0.33032 L 2.5E-6 4.07407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92 -4.44444E-6 L 0.5392 0.01783 L -3.54167E-6 0.01783 L -3.54167E-6 -4.44444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1029 -4.81481E-6 L 0.01029 0.33033 L -4.375E-6 0.33033 L -4.375E-6 -4.81481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34"/>
            <a:ext cx="12192000" cy="64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1" y="3312664"/>
            <a:ext cx="267058" cy="250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7" y="3226947"/>
            <a:ext cx="2762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4194947"/>
            <a:ext cx="175050" cy="164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2" y="2040562"/>
            <a:ext cx="781778" cy="54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08" y="3322197"/>
            <a:ext cx="336551" cy="56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5" y="2939551"/>
            <a:ext cx="345053" cy="58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306020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85" y="1792930"/>
            <a:ext cx="1454707" cy="21945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70299" y="2854271"/>
            <a:ext cx="2133600" cy="1133219"/>
            <a:chOff x="-2312095" y="2265304"/>
            <a:chExt cx="2133600" cy="1133219"/>
          </a:xfrm>
        </p:grpSpPr>
        <p:sp>
          <p:nvSpPr>
            <p:cNvPr id="14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yết kiến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6" y="1585472"/>
            <a:ext cx="2691443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6975050" y="491247"/>
            <a:ext cx="1998716" cy="1273611"/>
            <a:chOff x="-2098456" y="1767982"/>
            <a:chExt cx="1998716" cy="1273611"/>
          </a:xfrm>
        </p:grpSpPr>
        <p:sp>
          <p:nvSpPr>
            <p:cNvPr id="18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2098456" y="1767982"/>
              <a:ext cx="1998716" cy="660672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yết kiến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348413" y="4684266"/>
            <a:ext cx="2133600" cy="1133219"/>
            <a:chOff x="-2312095" y="2265304"/>
            <a:chExt cx="2133600" cy="1133219"/>
          </a:xfrm>
        </p:grpSpPr>
        <p:sp>
          <p:nvSpPr>
            <p:cNvPr id="21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chim yến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752771" y="3408178"/>
            <a:ext cx="2133600" cy="1133219"/>
            <a:chOff x="-2312095" y="2265304"/>
            <a:chExt cx="2133600" cy="1133219"/>
          </a:xfrm>
        </p:grpSpPr>
        <p:sp>
          <p:nvSpPr>
            <p:cNvPr id="24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752771" y="4551178"/>
            <a:ext cx="2133600" cy="1133219"/>
            <a:chOff x="-2312095" y="2265304"/>
            <a:chExt cx="2133600" cy="1133219"/>
          </a:xfrm>
        </p:grpSpPr>
        <p:sp>
          <p:nvSpPr>
            <p:cNvPr id="27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biệt thự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3" y="460218"/>
            <a:ext cx="6619875" cy="137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172602" y="602692"/>
            <a:ext cx="665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 tiếng có vần </a:t>
            </a:r>
            <a:r>
              <a:rPr lang="en-US" sz="4000" b="1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yêt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028 4.07407E-6 L 0.01028 0.33032 L 2.5E-6 0.33032 L 2.5E-6 4.07407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92 -4.44444E-6 L 0.5392 0.01783 L -3.54167E-6 0.01783 L -3.54167E-6 -4.44444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1029 -4.81481E-6 L 0.01029 0.33033 L -4.375E-6 0.33033 L -4.375E-6 -4.81481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2.22222E-6 L 2.91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0"/>
            <a:ext cx="6639560" cy="1950720"/>
          </a:xfrm>
          <a:prstGeom prst="rect">
            <a:avLst/>
          </a:prstGeom>
        </p:spPr>
      </p:pic>
      <p:pic>
        <p:nvPicPr>
          <p:cNvPr id="11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7388860" y="2844799"/>
            <a:ext cx="2854960" cy="2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001520" y="2821326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0680" y="77216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67: on - </a:t>
            </a:r>
            <a:r>
              <a:rPr lang="en-US" sz="4400" dirty="0" err="1">
                <a:solidFill>
                  <a:srgbClr val="002060"/>
                </a:solidFill>
              </a:rPr>
              <a:t>ot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8120" y="3692713"/>
            <a:ext cx="143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1680" y="3692712"/>
            <a:ext cx="126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210121" y="4692849"/>
            <a:ext cx="2914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mẹ</a:t>
            </a:r>
            <a:r>
              <a:rPr lang="en-US" sz="5400" dirty="0"/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1" t="10919" r="39709" b="25023"/>
          <a:stretch/>
        </p:blipFill>
        <p:spPr>
          <a:xfrm>
            <a:off x="1173480" y="838200"/>
            <a:ext cx="2468880" cy="3754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32241" y="4692849"/>
            <a:ext cx="129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8155" y="1854734"/>
            <a:ext cx="2658900" cy="1539239"/>
            <a:chOff x="6515924" y="838773"/>
            <a:chExt cx="2658900" cy="15392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924" y="838773"/>
              <a:ext cx="2658900" cy="153923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68681" y="1016000"/>
              <a:ext cx="1294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3317239"/>
            <a:ext cx="2043156" cy="1275081"/>
            <a:chOff x="5893769" y="2301278"/>
            <a:chExt cx="2043156" cy="12750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3769" y="2301278"/>
              <a:ext cx="2043156" cy="127508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75003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5">
                      <a:lumMod val="75000"/>
                    </a:schemeClr>
                  </a:solidFill>
                </a:rPr>
                <a:t>o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133" y="3317238"/>
            <a:ext cx="2043156" cy="1275081"/>
            <a:chOff x="7912902" y="2301277"/>
            <a:chExt cx="2043156" cy="127508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2902" y="2301277"/>
              <a:ext cx="2043156" cy="12750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18159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6"/>
                  </a:solidFill>
                </a:rPr>
                <a:t>n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15714" r="39417" b="33134"/>
          <a:stretch/>
        </p:blipFill>
        <p:spPr>
          <a:xfrm>
            <a:off x="1241522" y="919780"/>
            <a:ext cx="3365056" cy="383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522" y="5109409"/>
            <a:ext cx="360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chim</a:t>
            </a:r>
            <a:r>
              <a:rPr lang="en-US" sz="5400" dirty="0"/>
              <a:t> </a:t>
            </a:r>
            <a:r>
              <a:rPr lang="en-US" sz="5400" dirty="0" err="1"/>
              <a:t>hót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482931" y="5109409"/>
            <a:ext cx="1013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ot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09706" y="1958502"/>
            <a:ext cx="2658900" cy="1539239"/>
            <a:chOff x="6734020" y="614839"/>
            <a:chExt cx="2658900" cy="15392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020" y="614839"/>
              <a:ext cx="2658900" cy="15392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99184" y="782479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ot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0" y="3429000"/>
            <a:ext cx="2043156" cy="1275081"/>
            <a:chOff x="5919058" y="2085338"/>
            <a:chExt cx="2043156" cy="12750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9058" y="2085338"/>
              <a:ext cx="2043156" cy="12750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94746" y="2154078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B0F0"/>
                  </a:solidFill>
                </a:rPr>
                <a:t>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77174" y="3429000"/>
            <a:ext cx="2043156" cy="1275081"/>
            <a:chOff x="8015243" y="2085337"/>
            <a:chExt cx="2043156" cy="12750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43" y="2085337"/>
              <a:ext cx="2043156" cy="127508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791401" y="2151535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chemeClr val="accent6"/>
                  </a:solidFill>
                </a:rPr>
                <a:t>t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1" t="10919" r="39709" b="25023"/>
          <a:stretch/>
        </p:blipFill>
        <p:spPr>
          <a:xfrm>
            <a:off x="2082800" y="812800"/>
            <a:ext cx="2468880" cy="3754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t="15714" r="39417" b="33134"/>
          <a:stretch/>
        </p:blipFill>
        <p:spPr>
          <a:xfrm>
            <a:off x="7129325" y="731520"/>
            <a:ext cx="3365056" cy="383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740" y="4862333"/>
            <a:ext cx="3228340" cy="931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131" y="4815840"/>
            <a:ext cx="3752949" cy="813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8" y="0"/>
            <a:ext cx="876980" cy="7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7011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115</Words>
  <Application>Microsoft Office PowerPoint</Application>
  <PresentationFormat>Custom</PresentationFormat>
  <Paragraphs>62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Calibri</vt:lpstr>
      <vt:lpstr>VNI-Avo</vt:lpstr>
      <vt:lpstr>UTM Avo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198</cp:revision>
  <dcterms:created xsi:type="dcterms:W3CDTF">2021-11-01T08:16:43Z</dcterms:created>
  <dcterms:modified xsi:type="dcterms:W3CDTF">2024-11-27T06:07:29Z</dcterms:modified>
</cp:coreProperties>
</file>